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413" cy="495300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100"/>
            </a:lvl1pPr>
          </a:lstStyle>
          <a:p>
            <a:fld id="{A7095AA3-4EFE-4315-B3AF-9B976E71F25B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8214"/>
            <a:ext cx="5389563" cy="3884612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014"/>
            <a:ext cx="2919413" cy="495300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1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4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テキスト ボックス 21"/>
          <p:cNvSpPr txBox="1"/>
          <p:nvPr/>
        </p:nvSpPr>
        <p:spPr>
          <a:xfrm>
            <a:off x="4299747" y="58831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4300023" y="60307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4362795" y="53866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69479" y="4955897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29593" y="7198150"/>
            <a:ext cx="3018775" cy="5078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滋賀県甲賀市水口町水口６０５３番地</a:t>
            </a:r>
            <a:endParaRPr kumimoji="1" lang="ja-JP" altLang="en-US" sz="1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29593" y="7838765"/>
            <a:ext cx="307188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甲賀市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選挙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管理委員会　行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1875162" y="5604391"/>
            <a:ext cx="1099040" cy="1462602"/>
            <a:chOff x="2270599" y="1978785"/>
            <a:chExt cx="1153738" cy="1535392"/>
          </a:xfrm>
        </p:grpSpPr>
        <p:sp>
          <p:nvSpPr>
            <p:cNvPr id="59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572463" y="2431431"/>
              <a:ext cx="542193" cy="3739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715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372</a:t>
              </a:r>
              <a:endParaRPr kumimoji="1" lang="ja-JP" altLang="en-US" sz="1715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440206" y="2233109"/>
              <a:ext cx="810000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水口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局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承認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399609" y="3025632"/>
              <a:ext cx="978064" cy="48854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令和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5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4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endParaRPr kumimoji="1" lang="en-US" altLang="ja-JP" sz="762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10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まで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2991401" y="536340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 smtClean="0">
                <a:solidFill>
                  <a:schemeClr val="tx1"/>
                </a:solidFill>
              </a:rPr>
              <a:t>5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241731" y="536340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2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491162" y="536340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8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770844" y="536340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8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016737" y="536340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7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260136" y="536340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9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504969" y="536340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715" dirty="0">
                <a:solidFill>
                  <a:schemeClr val="tx1"/>
                </a:solidFill>
              </a:rPr>
              <a:t>0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>
            <a:off x="3712825" y="551669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2068159" y="5332948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79" name="正方形/長方形 78"/>
          <p:cNvSpPr/>
          <p:nvPr/>
        </p:nvSpPr>
        <p:spPr>
          <a:xfrm>
            <a:off x="2068159" y="541197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2" name="正方形/長方形 81"/>
          <p:cNvSpPr/>
          <p:nvPr/>
        </p:nvSpPr>
        <p:spPr>
          <a:xfrm>
            <a:off x="2069782" y="548896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186BCB6-FC02-4E67-933B-1BA35FFCD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272" y="1259385"/>
            <a:ext cx="1512376" cy="2297873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3070272" y="6343798"/>
            <a:ext cx="1107996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定形外郵便物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3942" y="5716748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台形 1"/>
          <p:cNvSpPr/>
          <p:nvPr/>
        </p:nvSpPr>
        <p:spPr>
          <a:xfrm flipV="1">
            <a:off x="4708177" y="79541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710169" y="79541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188" y="72654"/>
            <a:ext cx="4200784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、角形４号サイズ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封筒（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）に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のり付け等します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）ない場合は、手持ちの定形封筒をご使用ください。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</a:t>
            </a:r>
            <a:r>
              <a:rPr kumimoji="1"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速達とするため、封筒の右上に朱線を引きます。</a:t>
            </a:r>
            <a:endParaRPr kumimoji="1" lang="en-US" altLang="ja-JP" sz="1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この宛名表示は、特例郵便等投票の場合のみ使用することができます（不在者投票の請求等に使用することはできません。）。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4737488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839896" y="6972509"/>
            <a:ext cx="323165" cy="7188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83388" y="4835480"/>
            <a:ext cx="764295" cy="23083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69633" y="422718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sp>
        <p:nvSpPr>
          <p:cNvPr id="41" name="楕円 40"/>
          <p:cNvSpPr/>
          <p:nvPr/>
        </p:nvSpPr>
        <p:spPr>
          <a:xfrm>
            <a:off x="4839896" y="3291689"/>
            <a:ext cx="675564" cy="1624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95900" y="79541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2C05949-9BBD-42B3-9066-C4F082F65BD2}"/>
              </a:ext>
            </a:extLst>
          </p:cNvPr>
          <p:cNvSpPr txBox="1"/>
          <p:nvPr/>
        </p:nvSpPr>
        <p:spPr>
          <a:xfrm>
            <a:off x="1998056" y="8878027"/>
            <a:ext cx="28173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特例郵便等投票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19623" y="1922207"/>
            <a:ext cx="791332" cy="208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定形外郵便物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9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253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大平　博子</dc:creator>
  <cp:lastModifiedBy>大平　博子</cp:lastModifiedBy>
  <cp:revision>102</cp:revision>
  <cp:lastPrinted>2021-07-20T11:30:48Z</cp:lastPrinted>
  <dcterms:created xsi:type="dcterms:W3CDTF">2021-06-01T06:56:24Z</dcterms:created>
  <dcterms:modified xsi:type="dcterms:W3CDTF">2023-03-10T06:01:15Z</dcterms:modified>
</cp:coreProperties>
</file>