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59" r:id="rId5"/>
    <p:sldId id="260" r:id="rId6"/>
    <p:sldId id="257" r:id="rId7"/>
    <p:sldId id="261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F4EE-C19C-4D23-8549-FD668A657F80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545F-B58F-41BD-8F05-45795AA22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587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F4EE-C19C-4D23-8549-FD668A657F80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545F-B58F-41BD-8F05-45795AA22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828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F4EE-C19C-4D23-8549-FD668A657F80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545F-B58F-41BD-8F05-45795AA22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46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F4EE-C19C-4D23-8549-FD668A657F80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545F-B58F-41BD-8F05-45795AA22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016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F4EE-C19C-4D23-8549-FD668A657F80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545F-B58F-41BD-8F05-45795AA22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562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F4EE-C19C-4D23-8549-FD668A657F80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545F-B58F-41BD-8F05-45795AA22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778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F4EE-C19C-4D23-8549-FD668A657F80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545F-B58F-41BD-8F05-45795AA22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80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F4EE-C19C-4D23-8549-FD668A657F80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545F-B58F-41BD-8F05-45795AA22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07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F4EE-C19C-4D23-8549-FD668A657F80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545F-B58F-41BD-8F05-45795AA22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183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F4EE-C19C-4D23-8549-FD668A657F80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545F-B58F-41BD-8F05-45795AA22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3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F4EE-C19C-4D23-8549-FD668A657F80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545F-B58F-41BD-8F05-45795AA22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52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4F4EE-C19C-4D23-8549-FD668A657F80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0545F-B58F-41BD-8F05-45795AA22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426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0330" y="731747"/>
            <a:ext cx="8472256" cy="1168076"/>
          </a:xfrm>
        </p:spPr>
        <p:txBody>
          <a:bodyPr>
            <a:normAutofit/>
          </a:bodyPr>
          <a:lstStyle/>
          <a:p>
            <a:r>
              <a:rPr kumimoji="1" lang="ja-JP" altLang="en-US" sz="7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甲賀市離乳食教室</a:t>
            </a:r>
            <a:endParaRPr kumimoji="1" lang="ja-JP" altLang="en-US" sz="7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52979" y="3619793"/>
            <a:ext cx="9715130" cy="1655762"/>
          </a:xfrm>
        </p:spPr>
        <p:txBody>
          <a:bodyPr>
            <a:normAutofit/>
          </a:bodyPr>
          <a:lstStyle/>
          <a:p>
            <a:r>
              <a:rPr lang="en-US" altLang="ja-JP" sz="4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en-US" altLang="ja-JP" sz="4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ZOOM</a:t>
            </a:r>
            <a:r>
              <a:rPr kumimoji="1" lang="ja-JP" altLang="en-US" sz="4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事前準備、当日設定方法</a:t>
            </a:r>
            <a:r>
              <a:rPr kumimoji="1" lang="en-US" altLang="ja-JP" sz="4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4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5477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01227" y="163165"/>
            <a:ext cx="9608598" cy="102603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5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ZOOM</a:t>
            </a:r>
            <a:r>
              <a:rPr lang="ja-JP" altLang="en-US" sz="5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アプリ利用マニュアル</a:t>
            </a:r>
            <a:endParaRPr kumimoji="1" lang="ja-JP" altLang="en-US" sz="5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32047" y="1702217"/>
            <a:ext cx="6933629" cy="2212835"/>
          </a:xfrm>
        </p:spPr>
        <p:txBody>
          <a:bodyPr/>
          <a:lstStyle/>
          <a:p>
            <a:pPr algn="l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当日までにアプリのインストールをします。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アプリ名：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Zoom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Workplace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２．開始５分前にアプリを起動します。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7205877" y="1702216"/>
            <a:ext cx="4210805" cy="4592051"/>
            <a:chOff x="7365676" y="1702217"/>
            <a:chExt cx="3787468" cy="4285966"/>
          </a:xfrm>
        </p:grpSpPr>
        <p:pic>
          <p:nvPicPr>
            <p:cNvPr id="9" name="図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7798"/>
            <a:stretch/>
          </p:blipFill>
          <p:spPr>
            <a:xfrm>
              <a:off x="7366004" y="1968818"/>
              <a:ext cx="3787140" cy="4019365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 rotWithShape="1">
            <a:blip r:embed="rId3"/>
            <a:srcRect b="93582"/>
            <a:stretch/>
          </p:blipFill>
          <p:spPr>
            <a:xfrm>
              <a:off x="7365676" y="1702217"/>
              <a:ext cx="3787468" cy="414719"/>
            </a:xfrm>
            <a:prstGeom prst="rect">
              <a:avLst/>
            </a:prstGeom>
          </p:spPr>
        </p:pic>
        <p:sp>
          <p:nvSpPr>
            <p:cNvPr id="11" name="正方形/長方形 10"/>
            <p:cNvSpPr/>
            <p:nvPr/>
          </p:nvSpPr>
          <p:spPr>
            <a:xfrm>
              <a:off x="7457243" y="2166150"/>
              <a:ext cx="3695901" cy="772358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97181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2043" y="59105"/>
            <a:ext cx="10795246" cy="102603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5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ZOOM</a:t>
            </a:r>
            <a:r>
              <a:rPr lang="ja-JP" altLang="en-US" sz="5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アプリ利用マニュアル</a:t>
            </a:r>
            <a:endParaRPr kumimoji="1" lang="ja-JP" altLang="en-US" sz="5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2043" y="1681476"/>
            <a:ext cx="5406501" cy="1035091"/>
          </a:xfrm>
        </p:spPr>
        <p:txBody>
          <a:bodyPr/>
          <a:lstStyle/>
          <a:p>
            <a:pPr algn="l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３．ミーティングに参加を選びます。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5809295" y="1455939"/>
            <a:ext cx="2118464" cy="2228295"/>
            <a:chOff x="7105435" y="2512381"/>
            <a:chExt cx="3619500" cy="3715380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978" b="-1"/>
            <a:stretch/>
          </p:blipFill>
          <p:spPr>
            <a:xfrm>
              <a:off x="7105435" y="3577701"/>
              <a:ext cx="3619500" cy="2650060"/>
            </a:xfrm>
            <a:prstGeom prst="rect">
              <a:avLst/>
            </a:prstGeom>
          </p:spPr>
        </p:pic>
        <p:sp>
          <p:nvSpPr>
            <p:cNvPr id="11" name="正方形/長方形 10"/>
            <p:cNvSpPr/>
            <p:nvPr/>
          </p:nvSpPr>
          <p:spPr>
            <a:xfrm>
              <a:off x="7105435" y="4401567"/>
              <a:ext cx="3619500" cy="663339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3" name="図 1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634" b="64669"/>
            <a:stretch/>
          </p:blipFill>
          <p:spPr>
            <a:xfrm>
              <a:off x="7105435" y="2512381"/>
              <a:ext cx="3619500" cy="1065320"/>
            </a:xfrm>
            <a:prstGeom prst="rect">
              <a:avLst/>
            </a:prstGeom>
          </p:spPr>
        </p:pic>
      </p:grpSp>
      <p:sp>
        <p:nvSpPr>
          <p:cNvPr id="14" name="サブタイトル 2"/>
          <p:cNvSpPr txBox="1">
            <a:spLocks/>
          </p:cNvSpPr>
          <p:nvPr/>
        </p:nvSpPr>
        <p:spPr>
          <a:xfrm>
            <a:off x="142043" y="3909241"/>
            <a:ext cx="8648106" cy="25359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．ミーティング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ID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・表示の名前を入力し、参加を押します。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ミーティング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ID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、開催日２日前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に母子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モ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から、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予約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いただいた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メールアドレスへ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通知します。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名前は他の参加者にも表示されます。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ニックネームで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OK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8966447" y="3909241"/>
            <a:ext cx="2879695" cy="2550844"/>
            <a:chOff x="8060924" y="3909241"/>
            <a:chExt cx="2879695" cy="2550844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8060924" y="3909241"/>
              <a:ext cx="2636668" cy="2550844"/>
              <a:chOff x="7546019" y="3909241"/>
              <a:chExt cx="2859868" cy="2718483"/>
            </a:xfrm>
          </p:grpSpPr>
          <p:pic>
            <p:nvPicPr>
              <p:cNvPr id="15" name="図 14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114" b="43274"/>
              <a:stretch/>
            </p:blipFill>
            <p:spPr>
              <a:xfrm>
                <a:off x="7546019" y="3909241"/>
                <a:ext cx="2859867" cy="2718483"/>
              </a:xfrm>
              <a:prstGeom prst="rect">
                <a:avLst/>
              </a:prstGeom>
            </p:spPr>
          </p:pic>
          <p:sp>
            <p:nvSpPr>
              <p:cNvPr id="16" name="正方形/長方形 15"/>
              <p:cNvSpPr/>
              <p:nvPr/>
            </p:nvSpPr>
            <p:spPr>
              <a:xfrm>
                <a:off x="7618399" y="4606662"/>
                <a:ext cx="2787488" cy="407192"/>
              </a:xfrm>
              <a:prstGeom prst="rect">
                <a:avLst/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7618398" y="5413597"/>
                <a:ext cx="2787488" cy="407192"/>
              </a:xfrm>
              <a:prstGeom prst="rect">
                <a:avLst/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8" name="テキスト ボックス 17"/>
            <p:cNvSpPr txBox="1"/>
            <p:nvPr/>
          </p:nvSpPr>
          <p:spPr>
            <a:xfrm>
              <a:off x="9796655" y="5320829"/>
              <a:ext cx="11439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名前</a:t>
              </a:r>
              <a:endParaRPr kumimoji="1"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2093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6839" y="0"/>
            <a:ext cx="10016971" cy="102603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5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ZOOM</a:t>
            </a:r>
            <a:r>
              <a:rPr lang="ja-JP" altLang="en-US" sz="5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アプリ利用マニュアル</a:t>
            </a:r>
            <a:endParaRPr kumimoji="1" lang="ja-JP" altLang="en-US" sz="5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32045" y="1455940"/>
            <a:ext cx="7250837" cy="2015230"/>
          </a:xfrm>
        </p:spPr>
        <p:txBody>
          <a:bodyPr/>
          <a:lstStyle/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．パスコードを入力し、続行を押します。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パスコードは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開催日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２日前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ミーティング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ID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と一緒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通知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します。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317" y="1158421"/>
            <a:ext cx="2819400" cy="5501640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8223331" y="2577238"/>
            <a:ext cx="1941371" cy="40719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17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3573" y="41408"/>
            <a:ext cx="10416466" cy="102603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5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ZOOM</a:t>
            </a:r>
            <a:r>
              <a:rPr lang="ja-JP" altLang="en-US" sz="5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アプリ利用マニュアル</a:t>
            </a:r>
            <a:endParaRPr kumimoji="1" lang="ja-JP" altLang="en-US" sz="5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245615" y="1725335"/>
            <a:ext cx="7628878" cy="25359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音声の設定表示が出てきた場合は、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「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Wi-Fi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または携帯のデータ」を選択します。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7458465" y="1355027"/>
            <a:ext cx="3807297" cy="3074930"/>
            <a:chOff x="7547242" y="1337271"/>
            <a:chExt cx="3543300" cy="2760956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653" b="27321"/>
            <a:stretch/>
          </p:blipFill>
          <p:spPr>
            <a:xfrm>
              <a:off x="7547242" y="1337271"/>
              <a:ext cx="3543300" cy="2760956"/>
            </a:xfrm>
            <a:prstGeom prst="rect">
              <a:avLst/>
            </a:prstGeom>
          </p:spPr>
        </p:pic>
        <p:sp>
          <p:nvSpPr>
            <p:cNvPr id="20" name="正方形/長方形 19"/>
            <p:cNvSpPr/>
            <p:nvPr/>
          </p:nvSpPr>
          <p:spPr>
            <a:xfrm>
              <a:off x="8376328" y="2691115"/>
              <a:ext cx="1941371" cy="407192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57008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2883" y="72910"/>
            <a:ext cx="9775719" cy="102603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5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ZOOM</a:t>
            </a:r>
            <a:r>
              <a:rPr lang="ja-JP" altLang="en-US" sz="5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アプリ利用マニュアル</a:t>
            </a:r>
            <a:endParaRPr kumimoji="1" lang="ja-JP" altLang="en-US" sz="5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474956" y="1654312"/>
            <a:ext cx="7628878" cy="25359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．右のような画面になれば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準備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完了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①ミュートを</a:t>
            </a:r>
            <a:r>
              <a:rPr lang="en-US" altLang="ja-JP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ON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に設定</a:t>
            </a:r>
            <a:endParaRPr lang="en-US" altLang="ja-JP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②ビデオを</a:t>
            </a:r>
            <a:r>
              <a:rPr lang="en-US" altLang="ja-JP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OFF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に設定</a:t>
            </a:r>
            <a:endParaRPr lang="en-US" altLang="ja-JP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画面は横向きにすると資料や動画が見やすいです。</a:t>
            </a:r>
            <a:endParaRPr lang="en-US" altLang="ja-JP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8223572" y="1207362"/>
            <a:ext cx="3219745" cy="5526351"/>
            <a:chOff x="8223572" y="1207362"/>
            <a:chExt cx="3219745" cy="5526351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8223572" y="3018408"/>
              <a:ext cx="3219745" cy="3715305"/>
              <a:chOff x="7972147" y="3238437"/>
              <a:chExt cx="3129749" cy="3619563"/>
            </a:xfrm>
          </p:grpSpPr>
          <p:pic>
            <p:nvPicPr>
              <p:cNvPr id="4" name="図 3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4696"/>
              <a:stretch/>
            </p:blipFill>
            <p:spPr>
              <a:xfrm>
                <a:off x="7972147" y="3238437"/>
                <a:ext cx="3129749" cy="3619563"/>
              </a:xfrm>
              <a:prstGeom prst="rect">
                <a:avLst/>
              </a:prstGeom>
            </p:spPr>
          </p:pic>
          <p:sp>
            <p:nvSpPr>
              <p:cNvPr id="12" name="正方形/長方形 11"/>
              <p:cNvSpPr/>
              <p:nvPr/>
            </p:nvSpPr>
            <p:spPr>
              <a:xfrm>
                <a:off x="8034291" y="6339802"/>
                <a:ext cx="472069" cy="494993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8580414" y="6336373"/>
                <a:ext cx="472069" cy="494993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8" name="サブタイトル 2"/>
            <p:cNvSpPr txBox="1">
              <a:spLocks/>
            </p:cNvSpPr>
            <p:nvPr/>
          </p:nvSpPr>
          <p:spPr>
            <a:xfrm>
              <a:off x="8480008" y="5847821"/>
              <a:ext cx="526002" cy="34536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2000" b="1" dirty="0" smtClean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①</a:t>
              </a:r>
              <a:endParaRPr lang="en-US" altLang="ja-JP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9" name="サブタイトル 2"/>
            <p:cNvSpPr txBox="1">
              <a:spLocks/>
            </p:cNvSpPr>
            <p:nvPr/>
          </p:nvSpPr>
          <p:spPr>
            <a:xfrm>
              <a:off x="9006010" y="5856447"/>
              <a:ext cx="526002" cy="34536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20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②</a:t>
              </a:r>
              <a:endParaRPr lang="en-US" altLang="ja-JP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10" name="図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694" b="65347"/>
            <a:stretch/>
          </p:blipFill>
          <p:spPr>
            <a:xfrm>
              <a:off x="8223572" y="1207362"/>
              <a:ext cx="3219745" cy="18110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60541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t="23790"/>
          <a:stretch/>
        </p:blipFill>
        <p:spPr>
          <a:xfrm>
            <a:off x="277548" y="407822"/>
            <a:ext cx="11743438" cy="673698"/>
          </a:xfrm>
          <a:prstGeom prst="rect">
            <a:avLst/>
          </a:prstGeom>
        </p:spPr>
      </p:pic>
      <p:sp>
        <p:nvSpPr>
          <p:cNvPr id="5" name="サブタイトル 2"/>
          <p:cNvSpPr txBox="1">
            <a:spLocks/>
          </p:cNvSpPr>
          <p:nvPr/>
        </p:nvSpPr>
        <p:spPr>
          <a:xfrm>
            <a:off x="353775" y="1892043"/>
            <a:ext cx="11667211" cy="48993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マイクの設定</a:t>
            </a:r>
            <a:endParaRPr lang="en-US" altLang="ja-JP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参加時にはマイクを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OFF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（ミュート）に設定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ミュート解除されると、自分の声が相手に聞こえてしまいます。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カメラ（ビデオ）の</a:t>
            </a:r>
            <a:r>
              <a:rPr lang="ja-JP" altLang="en-US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設定</a:t>
            </a:r>
            <a:endParaRPr lang="en-US" altLang="ja-JP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参加時には、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カメラ（ビデオ）を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OFF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に設定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質疑応答時は任意で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ON/OFF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にしてください。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参加者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参加者の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人数確認や、自分の名前変更を行いたい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場合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に使用します。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lang="ja-JP" altLang="en-US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チャット</a:t>
            </a:r>
            <a:endParaRPr lang="en-US" altLang="ja-JP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質疑応答時や、講義中にお伝えしたいことがある場合使用してください。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</a:t>
            </a:r>
            <a:r>
              <a:rPr lang="ja-JP" altLang="en-US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反応（リアクション</a:t>
            </a:r>
            <a:r>
              <a:rPr lang="ja-JP" altLang="en-US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質疑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応答等、スタンプを使ってお知らせください。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16996" y="1034248"/>
            <a:ext cx="878890" cy="816183"/>
            <a:chOff x="616996" y="1034248"/>
            <a:chExt cx="878890" cy="816183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16996" y="1327211"/>
              <a:ext cx="8788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 smtClean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①</a:t>
              </a:r>
              <a:endParaRPr kumimoji="1" lang="ja-JP" altLang="en-US" sz="2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2" name="上矢印 11"/>
            <p:cNvSpPr/>
            <p:nvPr/>
          </p:nvSpPr>
          <p:spPr>
            <a:xfrm>
              <a:off x="683578" y="1034248"/>
              <a:ext cx="372863" cy="292963"/>
            </a:xfrm>
            <a:prstGeom prst="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1558056" y="1034248"/>
            <a:ext cx="878890" cy="816183"/>
            <a:chOff x="1558056" y="1106672"/>
            <a:chExt cx="878890" cy="816183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1558056" y="1399635"/>
              <a:ext cx="8788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②</a:t>
              </a:r>
              <a:endParaRPr kumimoji="1" lang="ja-JP" altLang="en-US" sz="2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" name="上矢印 13"/>
            <p:cNvSpPr/>
            <p:nvPr/>
          </p:nvSpPr>
          <p:spPr>
            <a:xfrm>
              <a:off x="1624638" y="1106672"/>
              <a:ext cx="372863" cy="292963"/>
            </a:xfrm>
            <a:prstGeom prst="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4628533" y="1034248"/>
            <a:ext cx="878890" cy="816183"/>
            <a:chOff x="4628533" y="1207280"/>
            <a:chExt cx="878890" cy="816183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4628533" y="1500243"/>
              <a:ext cx="8788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③</a:t>
              </a:r>
              <a:endParaRPr kumimoji="1" lang="ja-JP" altLang="en-US" sz="2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6" name="上矢印 15"/>
            <p:cNvSpPr/>
            <p:nvPr/>
          </p:nvSpPr>
          <p:spPr>
            <a:xfrm>
              <a:off x="4695115" y="1207280"/>
              <a:ext cx="372863" cy="292963"/>
            </a:xfrm>
            <a:prstGeom prst="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5659823" y="1034248"/>
            <a:ext cx="878890" cy="816183"/>
            <a:chOff x="5659823" y="1186648"/>
            <a:chExt cx="878890" cy="816183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5659823" y="1479611"/>
              <a:ext cx="8788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④</a:t>
              </a:r>
              <a:endParaRPr kumimoji="1" lang="ja-JP" altLang="en-US" sz="2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8" name="上矢印 17"/>
            <p:cNvSpPr/>
            <p:nvPr/>
          </p:nvSpPr>
          <p:spPr>
            <a:xfrm>
              <a:off x="5726405" y="1186648"/>
              <a:ext cx="372863" cy="292963"/>
            </a:xfrm>
            <a:prstGeom prst="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8198378" y="1034248"/>
            <a:ext cx="878890" cy="816183"/>
            <a:chOff x="8198378" y="1179249"/>
            <a:chExt cx="878890" cy="816183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8198378" y="1472212"/>
              <a:ext cx="8788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⑤</a:t>
              </a:r>
              <a:endParaRPr kumimoji="1" lang="ja-JP" altLang="en-US" sz="2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0" name="上矢印 19"/>
            <p:cNvSpPr/>
            <p:nvPr/>
          </p:nvSpPr>
          <p:spPr>
            <a:xfrm>
              <a:off x="8264960" y="1179249"/>
              <a:ext cx="372863" cy="292963"/>
            </a:xfrm>
            <a:prstGeom prst="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7" name="図 2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1" t="92201" r="63244" b="609"/>
          <a:stretch/>
        </p:blipFill>
        <p:spPr>
          <a:xfrm>
            <a:off x="6417389" y="3445528"/>
            <a:ext cx="820666" cy="649181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658" r="80772" b="225"/>
          <a:stretch/>
        </p:blipFill>
        <p:spPr>
          <a:xfrm>
            <a:off x="6449478" y="2096122"/>
            <a:ext cx="735430" cy="649181"/>
          </a:xfrm>
          <a:prstGeom prst="rect">
            <a:avLst/>
          </a:prstGeom>
        </p:spPr>
      </p:pic>
      <p:sp>
        <p:nvSpPr>
          <p:cNvPr id="31" name="テキスト ボックス 30"/>
          <p:cNvSpPr txBox="1"/>
          <p:nvPr/>
        </p:nvSpPr>
        <p:spPr>
          <a:xfrm>
            <a:off x="8399379" y="567147"/>
            <a:ext cx="17323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（もしくは）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075" t="91658" r="7352" b="519"/>
          <a:stretch/>
        </p:blipFill>
        <p:spPr>
          <a:xfrm>
            <a:off x="9454718" y="436390"/>
            <a:ext cx="612559" cy="511984"/>
          </a:xfrm>
          <a:prstGeom prst="rect">
            <a:avLst/>
          </a:prstGeom>
        </p:spPr>
      </p:pic>
      <p:sp>
        <p:nvSpPr>
          <p:cNvPr id="33" name="楕円 32"/>
          <p:cNvSpPr/>
          <p:nvPr/>
        </p:nvSpPr>
        <p:spPr>
          <a:xfrm>
            <a:off x="467406" y="310718"/>
            <a:ext cx="837611" cy="7708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/>
          <p:cNvSpPr/>
          <p:nvPr/>
        </p:nvSpPr>
        <p:spPr>
          <a:xfrm>
            <a:off x="1412050" y="306981"/>
            <a:ext cx="837611" cy="7708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/>
          <p:cNvSpPr/>
          <p:nvPr/>
        </p:nvSpPr>
        <p:spPr>
          <a:xfrm>
            <a:off x="5512513" y="263446"/>
            <a:ext cx="837611" cy="7708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/>
          <p:cNvSpPr/>
          <p:nvPr/>
        </p:nvSpPr>
        <p:spPr>
          <a:xfrm>
            <a:off x="4488740" y="273101"/>
            <a:ext cx="837611" cy="7708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/>
          <p:cNvSpPr/>
          <p:nvPr/>
        </p:nvSpPr>
        <p:spPr>
          <a:xfrm>
            <a:off x="8067803" y="310480"/>
            <a:ext cx="2199992" cy="76730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上矢印 37"/>
          <p:cNvSpPr/>
          <p:nvPr/>
        </p:nvSpPr>
        <p:spPr>
          <a:xfrm rot="5400000">
            <a:off x="6023898" y="2364949"/>
            <a:ext cx="250738" cy="362264"/>
          </a:xfrm>
          <a:prstGeom prst="upArrow">
            <a:avLst>
              <a:gd name="adj1" fmla="val 24026"/>
              <a:gd name="adj2" fmla="val 3479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上矢印 38"/>
          <p:cNvSpPr/>
          <p:nvPr/>
        </p:nvSpPr>
        <p:spPr>
          <a:xfrm rot="5400000">
            <a:off x="6042585" y="3714355"/>
            <a:ext cx="250738" cy="362264"/>
          </a:xfrm>
          <a:prstGeom prst="upArrow">
            <a:avLst>
              <a:gd name="adj1" fmla="val 24026"/>
              <a:gd name="adj2" fmla="val 3479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20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369</Words>
  <Application>Microsoft Office PowerPoint</Application>
  <PresentationFormat>ワイド画面</PresentationFormat>
  <Paragraphs>46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HG丸ｺﾞｼｯｸM-PRO</vt:lpstr>
      <vt:lpstr>游ゴシック</vt:lpstr>
      <vt:lpstr>游ゴシック Light</vt:lpstr>
      <vt:lpstr>Arial</vt:lpstr>
      <vt:lpstr>Office テーマ</vt:lpstr>
      <vt:lpstr>甲賀市離乳食教室</vt:lpstr>
      <vt:lpstr>ZOOMアプリ利用マニュアル</vt:lpstr>
      <vt:lpstr>ZOOMアプリ利用マニュアル</vt:lpstr>
      <vt:lpstr>ZOOMアプリ利用マニュアル</vt:lpstr>
      <vt:lpstr>ZOOMアプリ利用マニュアル</vt:lpstr>
      <vt:lpstr>ZOOMアプリ利用マニュアル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片岡　支帆里</dc:creator>
  <cp:lastModifiedBy> </cp:lastModifiedBy>
  <cp:revision>11</cp:revision>
  <dcterms:created xsi:type="dcterms:W3CDTF">2025-05-19T01:44:16Z</dcterms:created>
  <dcterms:modified xsi:type="dcterms:W3CDTF">2025-05-22T00:11:27Z</dcterms:modified>
</cp:coreProperties>
</file>